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03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3" r:id="rId3"/>
    <p:sldId id="282" r:id="rId4"/>
    <p:sldId id="284" r:id="rId5"/>
    <p:sldId id="285" r:id="rId6"/>
    <p:sldId id="286" r:id="rId7"/>
    <p:sldId id="287" r:id="rId8"/>
    <p:sldId id="288" r:id="rId9"/>
    <p:sldId id="289" r:id="rId10"/>
    <p:sldId id="268" r:id="rId1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60943C"/>
    <a:srgbClr val="FF1515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55269-4151-4BC8-AD4D-7BF60F9EDFCF}" v="5" dt="2020-01-22T12:54:30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705" autoAdjust="0"/>
    <p:restoredTop sz="94651" autoAdjust="0"/>
  </p:normalViewPr>
  <p:slideViewPr>
    <p:cSldViewPr snapToGrid="0">
      <p:cViewPr varScale="1">
        <p:scale>
          <a:sx n="60" d="100"/>
          <a:sy n="60" d="100"/>
        </p:scale>
        <p:origin x="268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 sch" userId="c357e89cba0484b5" providerId="LiveId" clId="{B3E55269-4151-4BC8-AD4D-7BF60F9EDFCF}"/>
    <pc:docChg chg="custSel addSld modSld">
      <pc:chgData name="gal sch" userId="c357e89cba0484b5" providerId="LiveId" clId="{B3E55269-4151-4BC8-AD4D-7BF60F9EDFCF}" dt="2020-01-22T12:55:41.417" v="23" actId="732"/>
      <pc:docMkLst>
        <pc:docMk/>
      </pc:docMkLst>
      <pc:sldChg chg="addSp modSp modAnim">
        <pc:chgData name="gal sch" userId="c357e89cba0484b5" providerId="LiveId" clId="{B3E55269-4151-4BC8-AD4D-7BF60F9EDFCF}" dt="2020-01-22T12:55:41.417" v="23" actId="732"/>
        <pc:sldMkLst>
          <pc:docMk/>
          <pc:sldMk cId="4221202649" sldId="287"/>
        </pc:sldMkLst>
        <pc:spChg chg="mod">
          <ac:chgData name="gal sch" userId="c357e89cba0484b5" providerId="LiveId" clId="{B3E55269-4151-4BC8-AD4D-7BF60F9EDFCF}" dt="2020-01-22T12:53:57.775" v="6" actId="20577"/>
          <ac:spMkLst>
            <pc:docMk/>
            <pc:sldMk cId="4221202649" sldId="287"/>
            <ac:spMk id="9" creationId="{71A38DC6-C0CB-4BDD-9B69-99BE7E02D39F}"/>
          </ac:spMkLst>
        </pc:spChg>
        <pc:picChg chg="add mod modCrop">
          <ac:chgData name="gal sch" userId="c357e89cba0484b5" providerId="LiveId" clId="{B3E55269-4151-4BC8-AD4D-7BF60F9EDFCF}" dt="2020-01-22T12:55:41.417" v="23" actId="732"/>
          <ac:picMkLst>
            <pc:docMk/>
            <pc:sldMk cId="4221202649" sldId="287"/>
            <ac:picMk id="2" creationId="{29A9514A-454D-43EF-A9C7-F8973947DFB5}"/>
          </ac:picMkLst>
        </pc:picChg>
      </pc:sldChg>
      <pc:sldChg chg="addSp delSp modSp add delAnim modAnim">
        <pc:chgData name="gal sch" userId="c357e89cba0484b5" providerId="LiveId" clId="{B3E55269-4151-4BC8-AD4D-7BF60F9EDFCF}" dt="2020-01-22T12:55:32.033" v="21" actId="732"/>
        <pc:sldMkLst>
          <pc:docMk/>
          <pc:sldMk cId="3128206915" sldId="288"/>
        </pc:sldMkLst>
        <pc:picChg chg="del">
          <ac:chgData name="gal sch" userId="c357e89cba0484b5" providerId="LiveId" clId="{B3E55269-4151-4BC8-AD4D-7BF60F9EDFCF}" dt="2020-01-22T12:54:01.428" v="8" actId="478"/>
          <ac:picMkLst>
            <pc:docMk/>
            <pc:sldMk cId="3128206915" sldId="288"/>
            <ac:picMk id="2" creationId="{29A9514A-454D-43EF-A9C7-F8973947DFB5}"/>
          </ac:picMkLst>
        </pc:picChg>
        <pc:picChg chg="add mod modCrop">
          <ac:chgData name="gal sch" userId="c357e89cba0484b5" providerId="LiveId" clId="{B3E55269-4151-4BC8-AD4D-7BF60F9EDFCF}" dt="2020-01-22T12:55:32.033" v="21" actId="732"/>
          <ac:picMkLst>
            <pc:docMk/>
            <pc:sldMk cId="3128206915" sldId="288"/>
            <ac:picMk id="3" creationId="{2F638D2E-85A1-4F20-A9BE-BB0EB8D22E53}"/>
          </ac:picMkLst>
        </pc:picChg>
      </pc:sldChg>
      <pc:sldChg chg="addSp delSp modSp add delAnim modAnim">
        <pc:chgData name="gal sch" userId="c357e89cba0484b5" providerId="LiveId" clId="{B3E55269-4151-4BC8-AD4D-7BF60F9EDFCF}" dt="2020-01-22T12:55:06.200" v="19" actId="1076"/>
        <pc:sldMkLst>
          <pc:docMk/>
          <pc:sldMk cId="959774326" sldId="289"/>
        </pc:sldMkLst>
        <pc:picChg chg="add mod modCrop">
          <ac:chgData name="gal sch" userId="c357e89cba0484b5" providerId="LiveId" clId="{B3E55269-4151-4BC8-AD4D-7BF60F9EDFCF}" dt="2020-01-22T12:55:06.200" v="19" actId="1076"/>
          <ac:picMkLst>
            <pc:docMk/>
            <pc:sldMk cId="959774326" sldId="289"/>
            <ac:picMk id="2" creationId="{17778F43-EF3F-4C1D-9664-E3641647130A}"/>
          </ac:picMkLst>
        </pc:picChg>
        <pc:picChg chg="del">
          <ac:chgData name="gal sch" userId="c357e89cba0484b5" providerId="LiveId" clId="{B3E55269-4151-4BC8-AD4D-7BF60F9EDFCF}" dt="2020-01-22T12:54:24.455" v="13" actId="478"/>
          <ac:picMkLst>
            <pc:docMk/>
            <pc:sldMk cId="959774326" sldId="289"/>
            <ac:picMk id="3" creationId="{2F638D2E-85A1-4F20-A9BE-BB0EB8D22E5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he-IL"/>
              <a:t>סמסטר חורף תש"פ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0844CE3-71EA-429C-BDC8-5CAF10D575E7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F2A23F9-D913-4221-A2C4-07F1B68A5F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12748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he-IL"/>
              <a:t>סמסטר חורף תש"פ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E85BAE1-4372-4A8D-BECD-F735E5286AB3}" type="datetimeFigureOut">
              <a:rPr lang="he-IL" smtClean="0"/>
              <a:t>כ"ה/טבת/תש"פ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2588F74-3FD1-4859-8AB0-FA905A61C9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10905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895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144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516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961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62901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284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255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20 שניות</a:t>
            </a:r>
            <a:r>
              <a:rPr lang="he-IL" baseline="0" dirty="0"/>
              <a:t> – מספרים על המאמרים </a:t>
            </a:r>
            <a:r>
              <a:rPr lang="he-IL" baseline="0" dirty="0" err="1"/>
              <a:t>שקראנ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544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62AF-D268-4B85-99F8-6DB498D74F31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  <p:pic>
        <p:nvPicPr>
          <p:cNvPr id="7" name="Picture 4" descr="Image result for SMILE LAB TECHNIO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1424" cy="1030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6200000">
            <a:off x="-459578" y="-3940971"/>
            <a:ext cx="14439902" cy="14397044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6615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02C8-5CFB-4947-97C9-388E22D914F8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766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88D5-9F3D-47E1-AAA1-6086602C12B7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782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6200000">
            <a:off x="-459578" y="-3940971"/>
            <a:ext cx="14439902" cy="14397044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5ABF-35C4-4780-9479-F4335B009362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  <p:pic>
        <p:nvPicPr>
          <p:cNvPr id="7" name="Picture 4" descr="Image result for SMILE LAB TECHNIO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1424" cy="1030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10566400" y="6206330"/>
            <a:ext cx="1574800" cy="6651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חורף תש"פ</a:t>
            </a:r>
          </a:p>
        </p:txBody>
      </p:sp>
    </p:spTree>
    <p:extLst>
      <p:ext uri="{BB962C8B-B14F-4D97-AF65-F5344CB8AC3E}">
        <p14:creationId xmlns:p14="http://schemas.microsoft.com/office/powerpoint/2010/main" val="408745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B65F-EB33-418C-8A50-2ABD555D7F07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4329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CE89-65D5-457A-ACE0-134AC3A2A9ED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612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C511-6FCC-4CF7-9172-9703AF931E84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704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ED66-E90A-4F45-A803-22A5B6912B64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812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60B0-0534-4DCA-83E6-4A21392D4176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80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4BA0-AFDE-4163-9324-EF38D6E402A8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347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E85D-1BF8-4FF6-841C-63E791118C48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63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63556-179A-4307-AB95-13FA843CB2B0}" type="datetime8">
              <a:rPr lang="he-IL" smtClean="0"/>
              <a:t>22 ינואר 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1225-ECC5-433D-BC5B-5E622E01C8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320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מפגש סטאטוס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גל ונדב</a:t>
            </a:r>
          </a:p>
          <a:p>
            <a:r>
              <a:rPr lang="he-IL" dirty="0"/>
              <a:t>ינואר 2020, סמסטר חורף תש"פ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5439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10</a:t>
            </a:fld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תודה על ההקשבה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025"/>
            <a:ext cx="884238" cy="137318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63" y="2338127"/>
            <a:ext cx="1359250" cy="210918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7" y="1174511"/>
            <a:ext cx="1204635" cy="1869261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3" y="3084493"/>
            <a:ext cx="2343833" cy="3636982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312" y="694667"/>
            <a:ext cx="417715" cy="648178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373" y="1364072"/>
            <a:ext cx="622187" cy="965463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37" y="2771269"/>
            <a:ext cx="2343833" cy="363698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12" y="1342845"/>
            <a:ext cx="1070646" cy="1661348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991" y="221826"/>
            <a:ext cx="304720" cy="472841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7" y="2802855"/>
            <a:ext cx="1789102" cy="2776193"/>
          </a:xfrm>
          <a:prstGeom prst="rect">
            <a:avLst/>
          </a:prstGeom>
        </p:spPr>
      </p:pic>
      <p:pic>
        <p:nvPicPr>
          <p:cNvPr id="1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984" y="1477292"/>
            <a:ext cx="729499" cy="113198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44" y="2658475"/>
            <a:ext cx="1914814" cy="29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הכרת סביבת העבודה ב </a:t>
            </a:r>
            <a:r>
              <a:rPr lang="en-US" dirty="0" err="1"/>
              <a:t>MuJoCo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2</a:t>
            </a:fld>
            <a:endParaRPr lang="he-I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251F7A-69FB-4B95-AF96-1426C64F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1510665"/>
            <a:ext cx="10515600" cy="4351338"/>
          </a:xfrm>
        </p:spPr>
        <p:txBody>
          <a:bodyPr>
            <a:normAutofit/>
          </a:bodyPr>
          <a:lstStyle/>
          <a:p>
            <a:pPr algn="just" rtl="1"/>
            <a:r>
              <a:rPr lang="he-IL" dirty="0"/>
              <a:t>המטרות:</a:t>
            </a:r>
          </a:p>
          <a:p>
            <a:pPr lvl="1" algn="just" rtl="1"/>
            <a:r>
              <a:rPr lang="he-IL" dirty="0"/>
              <a:t>הכרת סביבת העבודה, ייבוא הזרוע הרובוטית והחלקים עימם נעבוד בפרויקט.</a:t>
            </a:r>
          </a:p>
          <a:p>
            <a:pPr lvl="1" algn="just" rtl="1"/>
            <a:r>
              <a:rPr lang="he-IL" dirty="0"/>
              <a:t>היכרות עם תכנות ב </a:t>
            </a:r>
            <a:r>
              <a:rPr lang="en-US" dirty="0"/>
              <a:t>MuJoCo.py</a:t>
            </a:r>
            <a:endParaRPr lang="he-IL" dirty="0"/>
          </a:p>
          <a:p>
            <a:pPr lvl="1" algn="just" rtl="1"/>
            <a:r>
              <a:rPr lang="he-IL" dirty="0"/>
              <a:t>שליטה בסיסית בזרוע הרובוטית.</a:t>
            </a:r>
          </a:p>
          <a:p>
            <a:pPr marL="228600" lvl="1" algn="just" rtl="1"/>
            <a:endParaRPr lang="he-IL" sz="2800" dirty="0"/>
          </a:p>
          <a:p>
            <a:pPr marL="228600" lvl="1" algn="just" rtl="1"/>
            <a:r>
              <a:rPr lang="he-IL" sz="2800" dirty="0"/>
              <a:t>הישגים:</a:t>
            </a:r>
          </a:p>
          <a:p>
            <a:pPr lvl="1" algn="just" rtl="1"/>
            <a:r>
              <a:rPr lang="he-IL" dirty="0"/>
              <a:t>בוצעה התקנה של התוכנה והפעלתה לפי המדריך של גיא.</a:t>
            </a:r>
          </a:p>
          <a:p>
            <a:pPr lvl="1" algn="just" rtl="1"/>
            <a:r>
              <a:rPr lang="he-IL" dirty="0"/>
              <a:t>ייבוא של הזרוע הרובוטית ; ייצור חלק מארון חשמל (בשלב זה, לפי תמונות מהדרייב. אתמול בערב – קבלת קובץ </a:t>
            </a:r>
            <a:r>
              <a:rPr lang="en-US" dirty="0"/>
              <a:t>CAD</a:t>
            </a:r>
            <a:r>
              <a:rPr lang="he-IL" dirty="0"/>
              <a:t> של החלק הרלוונטי).</a:t>
            </a:r>
          </a:p>
          <a:p>
            <a:pPr lvl="1" algn="just" rtl="1"/>
            <a:r>
              <a:rPr lang="he-IL" dirty="0"/>
              <a:t>ייבוא החלק </a:t>
            </a:r>
            <a:r>
              <a:rPr lang="he-IL" dirty="0" err="1"/>
              <a:t>למוג'וקו</a:t>
            </a:r>
            <a:r>
              <a:rPr lang="he-IL" dirty="0"/>
              <a:t> – לאחר התאמה על מנת שהתוכנה לא תסגור את החורים.</a:t>
            </a:r>
          </a:p>
        </p:txBody>
      </p:sp>
    </p:spTree>
    <p:extLst>
      <p:ext uri="{BB962C8B-B14F-4D97-AF65-F5344CB8AC3E}">
        <p14:creationId xmlns:p14="http://schemas.microsoft.com/office/powerpoint/2010/main" val="199434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3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מידול החלקים - במציאות</a:t>
            </a:r>
          </a:p>
        </p:txBody>
      </p:sp>
      <p:pic>
        <p:nvPicPr>
          <p:cNvPr id="11" name="תמונה 10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28957565-3CB6-4DF7-87F3-8CB11C04AE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8" r="26330"/>
          <a:stretch/>
        </p:blipFill>
        <p:spPr>
          <a:xfrm>
            <a:off x="1660002" y="1690688"/>
            <a:ext cx="4063940" cy="4551964"/>
          </a:xfrm>
          <a:prstGeom prst="rect">
            <a:avLst/>
          </a:prstGeom>
        </p:spPr>
      </p:pic>
      <p:pic>
        <p:nvPicPr>
          <p:cNvPr id="13" name="תמונה 12" descr="תמונה שמכילה מקורה, שולחן, מטבח, ישיבה&#10;&#10;התיאור נוצר באופן אוטומטי">
            <a:extLst>
              <a:ext uri="{FF2B5EF4-FFF2-40B4-BE49-F238E27FC236}">
                <a16:creationId xmlns:a16="http://schemas.microsoft.com/office/drawing/2014/main" id="{D3796934-E044-41D0-A4BA-8CE348061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369" r="41266" b="69879"/>
          <a:stretch/>
        </p:blipFill>
        <p:spPr>
          <a:xfrm rot="5400000">
            <a:off x="7306268" y="1836979"/>
            <a:ext cx="3440818" cy="465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4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מידול החלקים - במודל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DC4B0AA-8681-4238-A310-C49461344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1" y="2905246"/>
            <a:ext cx="4558161" cy="3633666"/>
          </a:xfrm>
          <a:prstGeom prst="rect">
            <a:avLst/>
          </a:prstGeom>
        </p:spPr>
      </p:pic>
      <p:pic>
        <p:nvPicPr>
          <p:cNvPr id="10" name="תמונה 9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94684773-194F-4A68-92F3-58324C1600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9" t="3772" r="58445" b="77424"/>
          <a:stretch/>
        </p:blipFill>
        <p:spPr>
          <a:xfrm rot="11083555">
            <a:off x="5847491" y="2231988"/>
            <a:ext cx="4417889" cy="35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37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5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מידול החלקים - במודל</a:t>
            </a:r>
          </a:p>
        </p:txBody>
      </p:sp>
      <p:pic>
        <p:nvPicPr>
          <p:cNvPr id="4" name="תמונה 3" descr="תמונה שמכילה משחק&#10;&#10;התיאור נוצר באופן אוטומטי">
            <a:extLst>
              <a:ext uri="{FF2B5EF4-FFF2-40B4-BE49-F238E27FC236}">
                <a16:creationId xmlns:a16="http://schemas.microsoft.com/office/drawing/2014/main" id="{9DEE569D-B389-44AD-A440-CC898A125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5950"/>
            <a:ext cx="4438650" cy="3200400"/>
          </a:xfrm>
          <a:prstGeom prst="rect">
            <a:avLst/>
          </a:prstGeom>
        </p:spPr>
      </p:pic>
      <p:pic>
        <p:nvPicPr>
          <p:cNvPr id="11" name="תמונה 10" descr="תמונה שמכילה מקורה, שולחן, מטבח, ישיבה&#10;&#10;התיאור נוצר באופן אוטומטי">
            <a:extLst>
              <a:ext uri="{FF2B5EF4-FFF2-40B4-BE49-F238E27FC236}">
                <a16:creationId xmlns:a16="http://schemas.microsoft.com/office/drawing/2014/main" id="{3084D7F5-52AA-43D3-BE79-3751BE49D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369" r="41266" b="69879"/>
          <a:stretch/>
        </p:blipFill>
        <p:spPr>
          <a:xfrm rot="5400000">
            <a:off x="6890191" y="1394768"/>
            <a:ext cx="3440818" cy="465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6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מידול החלקים – </a:t>
            </a:r>
            <a:r>
              <a:rPr lang="he-IL" dirty="0" err="1"/>
              <a:t>במוג'וקו</a:t>
            </a:r>
            <a:endParaRPr lang="he-IL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D16E4F0E-EF1F-4181-8C9F-D069D2AF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41" y="1394228"/>
            <a:ext cx="3044141" cy="53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7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7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דוגמאות סימולציה</a:t>
            </a:r>
          </a:p>
        </p:txBody>
      </p:sp>
      <p:pic>
        <p:nvPicPr>
          <p:cNvPr id="2" name="mujoco1">
            <a:hlinkClick r:id="" action="ppaction://media"/>
            <a:extLst>
              <a:ext uri="{FF2B5EF4-FFF2-40B4-BE49-F238E27FC236}">
                <a16:creationId xmlns:a16="http://schemas.microsoft.com/office/drawing/2014/main" id="{29A9514A-454D-43EF-A9C7-F8973947D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705" r="20380"/>
          <a:stretch/>
        </p:blipFill>
        <p:spPr>
          <a:xfrm>
            <a:off x="3859618" y="1515138"/>
            <a:ext cx="4497573" cy="42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8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דוגמאות סימולציה</a:t>
            </a:r>
          </a:p>
        </p:txBody>
      </p:sp>
      <p:pic>
        <p:nvPicPr>
          <p:cNvPr id="3" name="mujoco2">
            <a:hlinkClick r:id="" action="ppaction://media"/>
            <a:extLst>
              <a:ext uri="{FF2B5EF4-FFF2-40B4-BE49-F238E27FC236}">
                <a16:creationId xmlns:a16="http://schemas.microsoft.com/office/drawing/2014/main" id="{2F638D2E-85A1-4F20-A9BE-BB0EB8D22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729" r="21073"/>
          <a:stretch/>
        </p:blipFill>
        <p:spPr>
          <a:xfrm>
            <a:off x="3700130" y="1690688"/>
            <a:ext cx="4763386" cy="46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1225-ECC5-433D-BC5B-5E622E01C8D7}" type="slidenum">
              <a:rPr lang="he-IL" smtClean="0"/>
              <a:t>9</a:t>
            </a:fld>
            <a:endParaRPr lang="he-I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A38DC6-C0CB-4BDD-9B69-99BE7E02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דוגמאות סימולציה</a:t>
            </a:r>
          </a:p>
        </p:txBody>
      </p:sp>
      <p:pic>
        <p:nvPicPr>
          <p:cNvPr id="2" name="mujoco3">
            <a:hlinkClick r:id="" action="ppaction://media"/>
            <a:extLst>
              <a:ext uri="{FF2B5EF4-FFF2-40B4-BE49-F238E27FC236}">
                <a16:creationId xmlns:a16="http://schemas.microsoft.com/office/drawing/2014/main" id="{17778F43-EF3F-4C1D-9664-E36416471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758" r="20586"/>
          <a:stretch/>
        </p:blipFill>
        <p:spPr>
          <a:xfrm>
            <a:off x="3682409" y="1367613"/>
            <a:ext cx="4827181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185</Words>
  <Application>Microsoft Office PowerPoint</Application>
  <PresentationFormat>מסך רחב</PresentationFormat>
  <Paragraphs>39</Paragraphs>
  <Slides>10</Slides>
  <Notes>8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מפגש סטאטוס</vt:lpstr>
      <vt:lpstr>הכרת סביבת העבודה ב MuJoCo</vt:lpstr>
      <vt:lpstr>מידול החלקים - במציאות</vt:lpstr>
      <vt:lpstr>מידול החלקים - במודל</vt:lpstr>
      <vt:lpstr>מידול החלקים - במודל</vt:lpstr>
      <vt:lpstr>מידול החלקים – במוג'וקו</vt:lpstr>
      <vt:lpstr>דוגמאות סימולציה</vt:lpstr>
      <vt:lpstr>דוגמאות סימולציה</vt:lpstr>
      <vt:lpstr>דוגמאות סימולציה</vt:lpstr>
      <vt:lpstr>תודה על ההקשבה</vt:lpstr>
    </vt:vector>
  </TitlesOfParts>
  <Company>Technion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מפגש תחילת שנה</dc:title>
  <dc:creator>mepclab3</dc:creator>
  <cp:lastModifiedBy>gal sch</cp:lastModifiedBy>
  <cp:revision>80</cp:revision>
  <dcterms:created xsi:type="dcterms:W3CDTF">2019-11-18T15:14:31Z</dcterms:created>
  <dcterms:modified xsi:type="dcterms:W3CDTF">2020-01-22T12:55:47Z</dcterms:modified>
</cp:coreProperties>
</file>